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9" r:id="rId4"/>
    <p:sldId id="257" r:id="rId5"/>
    <p:sldId id="258" r:id="rId6"/>
    <p:sldId id="263" r:id="rId7"/>
    <p:sldId id="264" r:id="rId8"/>
    <p:sldId id="268" r:id="rId9"/>
    <p:sldId id="275" r:id="rId10"/>
    <p:sldId id="271" r:id="rId11"/>
    <p:sldId id="272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C6A0-DAE1-4D1C-89F1-3A786B098401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586C-54C5-4BA7-A548-0E208A9F4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C6A0-DAE1-4D1C-89F1-3A786B098401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586C-54C5-4BA7-A548-0E208A9F4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C6A0-DAE1-4D1C-89F1-3A786B098401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586C-54C5-4BA7-A548-0E208A9F4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C6A0-DAE1-4D1C-89F1-3A786B098401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586C-54C5-4BA7-A548-0E208A9F4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C6A0-DAE1-4D1C-89F1-3A786B098401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586C-54C5-4BA7-A548-0E208A9F4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C6A0-DAE1-4D1C-89F1-3A786B098401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586C-54C5-4BA7-A548-0E208A9F4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C6A0-DAE1-4D1C-89F1-3A786B098401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586C-54C5-4BA7-A548-0E208A9F4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C6A0-DAE1-4D1C-89F1-3A786B098401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586C-54C5-4BA7-A548-0E208A9F4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C6A0-DAE1-4D1C-89F1-3A786B098401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586C-54C5-4BA7-A548-0E208A9F4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C6A0-DAE1-4D1C-89F1-3A786B098401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586C-54C5-4BA7-A548-0E208A9F4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C6A0-DAE1-4D1C-89F1-3A786B098401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EA586C-54C5-4BA7-A548-0E208A9F45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1BC6A0-DAE1-4D1C-89F1-3A786B098401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EA586C-54C5-4BA7-A548-0E208A9F454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40.gif"/><Relationship Id="rId18" Type="http://schemas.openxmlformats.org/officeDocument/2006/relationships/image" Target="../media/image45.gif"/><Relationship Id="rId26" Type="http://schemas.openxmlformats.org/officeDocument/2006/relationships/image" Target="../media/image53.gif"/><Relationship Id="rId3" Type="http://schemas.openxmlformats.org/officeDocument/2006/relationships/image" Target="../media/image30.wmf"/><Relationship Id="rId21" Type="http://schemas.openxmlformats.org/officeDocument/2006/relationships/image" Target="../media/image48.gif"/><Relationship Id="rId7" Type="http://schemas.openxmlformats.org/officeDocument/2006/relationships/image" Target="../media/image34.gif"/><Relationship Id="rId12" Type="http://schemas.openxmlformats.org/officeDocument/2006/relationships/image" Target="../media/image39.gif"/><Relationship Id="rId17" Type="http://schemas.openxmlformats.org/officeDocument/2006/relationships/image" Target="../media/image44.gif"/><Relationship Id="rId25" Type="http://schemas.openxmlformats.org/officeDocument/2006/relationships/image" Target="../media/image52.gif"/><Relationship Id="rId2" Type="http://schemas.openxmlformats.org/officeDocument/2006/relationships/image" Target="../media/image29.gif"/><Relationship Id="rId16" Type="http://schemas.openxmlformats.org/officeDocument/2006/relationships/image" Target="../media/image43.gif"/><Relationship Id="rId20" Type="http://schemas.openxmlformats.org/officeDocument/2006/relationships/image" Target="../media/image47.gif"/><Relationship Id="rId29" Type="http://schemas.openxmlformats.org/officeDocument/2006/relationships/image" Target="../media/image5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11" Type="http://schemas.openxmlformats.org/officeDocument/2006/relationships/image" Target="../media/image38.gif"/><Relationship Id="rId24" Type="http://schemas.openxmlformats.org/officeDocument/2006/relationships/image" Target="../media/image51.gif"/><Relationship Id="rId32" Type="http://schemas.openxmlformats.org/officeDocument/2006/relationships/image" Target="../media/image59.gif"/><Relationship Id="rId5" Type="http://schemas.openxmlformats.org/officeDocument/2006/relationships/image" Target="../media/image32.wmf"/><Relationship Id="rId15" Type="http://schemas.openxmlformats.org/officeDocument/2006/relationships/image" Target="../media/image42.gif"/><Relationship Id="rId23" Type="http://schemas.openxmlformats.org/officeDocument/2006/relationships/image" Target="../media/image50.gif"/><Relationship Id="rId28" Type="http://schemas.openxmlformats.org/officeDocument/2006/relationships/image" Target="../media/image55.gif"/><Relationship Id="rId10" Type="http://schemas.openxmlformats.org/officeDocument/2006/relationships/image" Target="../media/image37.gif"/><Relationship Id="rId19" Type="http://schemas.openxmlformats.org/officeDocument/2006/relationships/image" Target="../media/image46.gif"/><Relationship Id="rId31" Type="http://schemas.openxmlformats.org/officeDocument/2006/relationships/image" Target="../media/image58.gif"/><Relationship Id="rId4" Type="http://schemas.openxmlformats.org/officeDocument/2006/relationships/image" Target="../media/image31.gif"/><Relationship Id="rId9" Type="http://schemas.openxmlformats.org/officeDocument/2006/relationships/image" Target="../media/image36.gif"/><Relationship Id="rId14" Type="http://schemas.openxmlformats.org/officeDocument/2006/relationships/image" Target="../media/image41.gif"/><Relationship Id="rId22" Type="http://schemas.openxmlformats.org/officeDocument/2006/relationships/image" Target="../media/image49.gif"/><Relationship Id="rId27" Type="http://schemas.openxmlformats.org/officeDocument/2006/relationships/image" Target="../media/image54.gif"/><Relationship Id="rId30" Type="http://schemas.openxmlformats.org/officeDocument/2006/relationships/image" Target="../media/image5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64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gif"/><Relationship Id="rId5" Type="http://schemas.openxmlformats.org/officeDocument/2006/relationships/image" Target="../media/image62.gif"/><Relationship Id="rId4" Type="http://schemas.openxmlformats.org/officeDocument/2006/relationships/image" Target="../media/image6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68.gif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gif"/><Relationship Id="rId5" Type="http://schemas.openxmlformats.org/officeDocument/2006/relationships/image" Target="../media/image66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7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&#1054;&#1083;&#1100;&#1075;&#1072;%20&#1040;&#1085;&#1072;&#1090;&#1086;&#1083;&#1100;&#1077;&#1074;&#1085;&#1072;\&#1040;&#1091;&#1076;&#1080;&#1086;&#1082;&#1091;&#1088;&#1089;&#1099;\Jingle%20Bells\Jingle%20Bells%20-%20%20Holiday%20Songs.mp4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gif"/><Relationship Id="rId7" Type="http://schemas.openxmlformats.org/officeDocument/2006/relationships/image" Target="../media/image18.wmf"/><Relationship Id="rId12" Type="http://schemas.openxmlformats.org/officeDocument/2006/relationships/slide" Target="slide10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11" Type="http://schemas.openxmlformats.org/officeDocument/2006/relationships/image" Target="../media/image22.gi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4.gif"/><Relationship Id="rId7" Type="http://schemas.openxmlformats.org/officeDocument/2006/relationships/image" Target="../media/image25.gif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GLEB\Desktop\Santa%20Claus%20Song%202.mp4" TargetMode="External"/><Relationship Id="rId6" Type="http://schemas.openxmlformats.org/officeDocument/2006/relationships/image" Target="../media/image24.gif"/><Relationship Id="rId11" Type="http://schemas.openxmlformats.org/officeDocument/2006/relationships/image" Target="../media/image16.wmf"/><Relationship Id="rId5" Type="http://schemas.openxmlformats.org/officeDocument/2006/relationships/image" Target="../media/image13.gif"/><Relationship Id="rId10" Type="http://schemas.openxmlformats.org/officeDocument/2006/relationships/image" Target="../media/image28.gif"/><Relationship Id="rId4" Type="http://schemas.openxmlformats.org/officeDocument/2006/relationships/image" Target="../media/image23.wmf"/><Relationship Id="rId9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Good day!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Nice to meet you!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9" name="Picture 105" descr="j033678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935038" cy="1419225"/>
          </a:xfrm>
          <a:prstGeom prst="rect">
            <a:avLst/>
          </a:prstGeom>
          <a:noFill/>
        </p:spPr>
      </p:pic>
      <p:pic>
        <p:nvPicPr>
          <p:cNvPr id="6242" name="Picture 98" descr="j033678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835025" cy="1266825"/>
          </a:xfrm>
          <a:prstGeom prst="rect">
            <a:avLst/>
          </a:prstGeom>
          <a:noFill/>
        </p:spPr>
      </p:pic>
      <p:pic>
        <p:nvPicPr>
          <p:cNvPr id="6246" name="Picture 102" descr="j033678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9925" y="5562600"/>
            <a:ext cx="854075" cy="1295400"/>
          </a:xfrm>
          <a:prstGeom prst="rect">
            <a:avLst/>
          </a:prstGeom>
          <a:noFill/>
        </p:spPr>
      </p:pic>
      <p:pic>
        <p:nvPicPr>
          <p:cNvPr id="6240" name="Picture 96" descr="j033678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638800"/>
            <a:ext cx="803275" cy="1219200"/>
          </a:xfrm>
          <a:prstGeom prst="rect">
            <a:avLst/>
          </a:prstGeom>
          <a:noFill/>
        </p:spPr>
      </p:pic>
      <p:pic>
        <p:nvPicPr>
          <p:cNvPr id="6248" name="Picture 104" descr="j033678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7988" y="990600"/>
            <a:ext cx="633412" cy="962025"/>
          </a:xfrm>
          <a:prstGeom prst="rect">
            <a:avLst/>
          </a:prstGeom>
          <a:noFill/>
        </p:spPr>
      </p:pic>
      <p:pic>
        <p:nvPicPr>
          <p:cNvPr id="6247" name="Picture 103" descr="j033678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609600"/>
            <a:ext cx="835025" cy="1266825"/>
          </a:xfrm>
          <a:prstGeom prst="rect">
            <a:avLst/>
          </a:prstGeom>
          <a:noFill/>
        </p:spPr>
      </p:pic>
      <p:pic>
        <p:nvPicPr>
          <p:cNvPr id="6238" name="Picture 94" descr="j0343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038600"/>
            <a:ext cx="1828800" cy="1692275"/>
          </a:xfrm>
          <a:prstGeom prst="rect">
            <a:avLst/>
          </a:prstGeom>
          <a:noFill/>
        </p:spPr>
      </p:pic>
      <p:pic>
        <p:nvPicPr>
          <p:cNvPr id="6235" name="Picture 91" descr="j022377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9825" y="1828800"/>
            <a:ext cx="2924175" cy="1955800"/>
          </a:xfrm>
          <a:prstGeom prst="rect">
            <a:avLst/>
          </a:prstGeom>
          <a:noFill/>
        </p:spPr>
      </p:pic>
      <p:pic>
        <p:nvPicPr>
          <p:cNvPr id="6239" name="Picture 95" descr="j03468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600200"/>
            <a:ext cx="2209800" cy="2209800"/>
          </a:xfrm>
          <a:prstGeom prst="rect">
            <a:avLst/>
          </a:prstGeo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92471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Guess a puzzle. It is a traditional food </a:t>
            </a:r>
          </a:p>
          <a:p>
            <a:pPr algn="ctr"/>
            <a:r>
              <a:rPr lang="en-US" sz="2800" b="1">
                <a:solidFill>
                  <a:srgbClr val="FF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for this holiday.</a:t>
            </a:r>
          </a:p>
          <a:p>
            <a:pPr algn="ctr"/>
            <a:r>
              <a:rPr lang="en-US" sz="2800" b="1">
                <a:solidFill>
                  <a:srgbClr val="FF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Here is a key for you and words in code.</a:t>
            </a:r>
            <a:endParaRPr lang="ru-RU" sz="2800" b="1">
              <a:solidFill>
                <a:srgbClr val="FF99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1404938"/>
            <a:ext cx="1082675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A-</a:t>
            </a:r>
          </a:p>
          <a:p>
            <a:r>
              <a:rPr lang="en-US" sz="32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B-</a:t>
            </a:r>
          </a:p>
          <a:p>
            <a:r>
              <a:rPr lang="en-US" sz="32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C-</a:t>
            </a:r>
          </a:p>
          <a:p>
            <a:r>
              <a:rPr lang="en-US" sz="32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D-</a:t>
            </a:r>
          </a:p>
          <a:p>
            <a:r>
              <a:rPr lang="en-US" sz="32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E-</a:t>
            </a:r>
          </a:p>
          <a:p>
            <a:r>
              <a:rPr lang="en-US" sz="32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F-</a:t>
            </a:r>
          </a:p>
          <a:p>
            <a:r>
              <a:rPr lang="en-US" sz="32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G-</a:t>
            </a:r>
          </a:p>
          <a:p>
            <a:r>
              <a:rPr lang="en-US" sz="32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H-</a:t>
            </a:r>
          </a:p>
          <a:p>
            <a:r>
              <a:rPr lang="en-US" sz="32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I-</a:t>
            </a:r>
          </a:p>
          <a:p>
            <a:r>
              <a:rPr lang="en-US" sz="32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J-</a:t>
            </a:r>
          </a:p>
          <a:p>
            <a:r>
              <a:rPr lang="en-US" sz="32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K-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447800" y="1371600"/>
            <a:ext cx="760413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Handwriting" pitchFamily="66" charset="0"/>
              </a:rPr>
              <a:t>L-</a:t>
            </a:r>
          </a:p>
          <a:p>
            <a:r>
              <a:rPr lang="en-US" sz="32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Handwriting" pitchFamily="66" charset="0"/>
              </a:rPr>
              <a:t>M-</a:t>
            </a:r>
          </a:p>
          <a:p>
            <a:r>
              <a:rPr lang="en-US" sz="32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Handwriting" pitchFamily="66" charset="0"/>
              </a:rPr>
              <a:t>N-</a:t>
            </a:r>
          </a:p>
          <a:p>
            <a:r>
              <a:rPr lang="en-US" sz="32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Handwriting" pitchFamily="66" charset="0"/>
              </a:rPr>
              <a:t>O-</a:t>
            </a:r>
          </a:p>
          <a:p>
            <a:r>
              <a:rPr lang="en-US" sz="32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Handwriting" pitchFamily="66" charset="0"/>
              </a:rPr>
              <a:t>P-</a:t>
            </a:r>
          </a:p>
          <a:p>
            <a:r>
              <a:rPr lang="en-US" sz="32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Handwriting" pitchFamily="66" charset="0"/>
              </a:rPr>
              <a:t>Q-</a:t>
            </a:r>
          </a:p>
          <a:p>
            <a:r>
              <a:rPr lang="en-US" sz="32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Handwriting" pitchFamily="66" charset="0"/>
              </a:rPr>
              <a:t>R-</a:t>
            </a:r>
          </a:p>
          <a:p>
            <a:r>
              <a:rPr lang="en-US" sz="32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Handwriting" pitchFamily="66" charset="0"/>
              </a:rPr>
              <a:t>S-</a:t>
            </a:r>
          </a:p>
          <a:p>
            <a:r>
              <a:rPr lang="en-US" sz="32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Handwriting" pitchFamily="66" charset="0"/>
              </a:rPr>
              <a:t>T-</a:t>
            </a:r>
          </a:p>
          <a:p>
            <a:r>
              <a:rPr lang="en-US" sz="32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Handwriting" pitchFamily="66" charset="0"/>
              </a:rPr>
              <a:t>U-</a:t>
            </a:r>
          </a:p>
          <a:p>
            <a:r>
              <a:rPr lang="en-US" sz="32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Handwriting" pitchFamily="66" charset="0"/>
              </a:rPr>
              <a:t>V-</a:t>
            </a:r>
          </a:p>
          <a:p>
            <a:endParaRPr lang="ru-RU" sz="3200" b="1">
              <a:solidFill>
                <a:srgbClr val="66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Lucida Handwriting" pitchFamily="66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971800" y="1447800"/>
            <a:ext cx="7715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W-</a:t>
            </a:r>
          </a:p>
          <a:p>
            <a:r>
              <a:rPr lang="en-US" sz="28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X-</a:t>
            </a:r>
          </a:p>
          <a:p>
            <a:r>
              <a:rPr lang="en-US" sz="28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Y-</a:t>
            </a:r>
          </a:p>
          <a:p>
            <a:r>
              <a:rPr lang="en-US" sz="28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Z-</a:t>
            </a:r>
            <a:endParaRPr lang="ru-RU" sz="2800" b="1">
              <a:solidFill>
                <a:srgbClr val="66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endParaRPr lang="ru-RU" sz="2800" b="1">
              <a:solidFill>
                <a:srgbClr val="66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endParaRPr lang="ru-RU" sz="3200" b="1">
              <a:solidFill>
                <a:srgbClr val="66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685800" y="1524000"/>
            <a:ext cx="609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609600" y="1981200"/>
            <a:ext cx="762000" cy="381000"/>
          </a:xfrm>
          <a:prstGeom prst="parallelogram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 flipV="1">
            <a:off x="685800" y="2514600"/>
            <a:ext cx="7620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685800" y="2819400"/>
            <a:ext cx="685800" cy="609600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685800" y="3352800"/>
            <a:ext cx="381000" cy="533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609600" y="3962400"/>
            <a:ext cx="5334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609600" y="4343400"/>
            <a:ext cx="609600" cy="457200"/>
          </a:xfrm>
          <a:prstGeom prst="hexagon">
            <a:avLst>
              <a:gd name="adj" fmla="val 33333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762000" y="4800600"/>
            <a:ext cx="533400" cy="533400"/>
          </a:xfrm>
          <a:prstGeom prst="plus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609600" y="5334000"/>
            <a:ext cx="381000" cy="533400"/>
          </a:xfrm>
          <a:prstGeom prst="can">
            <a:avLst>
              <a:gd name="adj" fmla="val 35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2" name="AutoShape 18"/>
          <p:cNvSpPr>
            <a:spLocks noChangeArrowheads="1"/>
          </p:cNvSpPr>
          <p:nvPr/>
        </p:nvSpPr>
        <p:spPr bwMode="auto">
          <a:xfrm>
            <a:off x="685800" y="5867400"/>
            <a:ext cx="533400" cy="457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3" name="AutoShape 19"/>
          <p:cNvSpPr>
            <a:spLocks noChangeArrowheads="1"/>
          </p:cNvSpPr>
          <p:nvPr/>
        </p:nvSpPr>
        <p:spPr bwMode="auto">
          <a:xfrm>
            <a:off x="609600" y="6324600"/>
            <a:ext cx="609600" cy="533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2133600" y="13716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2209800" y="1905000"/>
            <a:ext cx="533400" cy="4572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6" name="AutoShape 22"/>
          <p:cNvSpPr>
            <a:spLocks noChangeArrowheads="1"/>
          </p:cNvSpPr>
          <p:nvPr/>
        </p:nvSpPr>
        <p:spPr bwMode="auto">
          <a:xfrm>
            <a:off x="2209800" y="2362200"/>
            <a:ext cx="457200" cy="4572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7" name="AutoShape 23"/>
          <p:cNvSpPr>
            <a:spLocks noChangeArrowheads="1"/>
          </p:cNvSpPr>
          <p:nvPr/>
        </p:nvSpPr>
        <p:spPr bwMode="auto">
          <a:xfrm>
            <a:off x="2133600" y="2819400"/>
            <a:ext cx="609600" cy="5334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8" name="AutoShape 24"/>
          <p:cNvSpPr>
            <a:spLocks noChangeArrowheads="1"/>
          </p:cNvSpPr>
          <p:nvPr/>
        </p:nvSpPr>
        <p:spPr bwMode="auto">
          <a:xfrm>
            <a:off x="2209800" y="3429000"/>
            <a:ext cx="381000" cy="457200"/>
          </a:xfrm>
          <a:prstGeom prst="moo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9" name="AutoShape 25"/>
          <p:cNvSpPr>
            <a:spLocks noChangeArrowheads="1"/>
          </p:cNvSpPr>
          <p:nvPr/>
        </p:nvSpPr>
        <p:spPr bwMode="auto">
          <a:xfrm>
            <a:off x="2133600" y="3886200"/>
            <a:ext cx="457200" cy="4572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0" name="AutoShape 26"/>
          <p:cNvSpPr>
            <a:spLocks noChangeArrowheads="1"/>
          </p:cNvSpPr>
          <p:nvPr/>
        </p:nvSpPr>
        <p:spPr bwMode="auto">
          <a:xfrm>
            <a:off x="2133600" y="4419600"/>
            <a:ext cx="685800" cy="3810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2" name="AutoShape 28"/>
          <p:cNvSpPr>
            <a:spLocks noChangeArrowheads="1"/>
          </p:cNvSpPr>
          <p:nvPr/>
        </p:nvSpPr>
        <p:spPr bwMode="auto">
          <a:xfrm>
            <a:off x="1981200" y="4800600"/>
            <a:ext cx="609600" cy="533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3" name="AutoShape 29"/>
          <p:cNvSpPr>
            <a:spLocks noChangeArrowheads="1"/>
          </p:cNvSpPr>
          <p:nvPr/>
        </p:nvSpPr>
        <p:spPr bwMode="auto">
          <a:xfrm>
            <a:off x="2057400" y="5257800"/>
            <a:ext cx="685800" cy="533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4" name="AutoShape 30"/>
          <p:cNvSpPr>
            <a:spLocks noChangeArrowheads="1"/>
          </p:cNvSpPr>
          <p:nvPr/>
        </p:nvSpPr>
        <p:spPr bwMode="auto">
          <a:xfrm>
            <a:off x="2209800" y="5715000"/>
            <a:ext cx="685800" cy="6096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5" name="AutoShape 31"/>
          <p:cNvSpPr>
            <a:spLocks noChangeArrowheads="1"/>
          </p:cNvSpPr>
          <p:nvPr/>
        </p:nvSpPr>
        <p:spPr bwMode="auto">
          <a:xfrm>
            <a:off x="2209800" y="6172200"/>
            <a:ext cx="609600" cy="6858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6" name="AutoShape 32"/>
          <p:cNvSpPr>
            <a:spLocks noChangeArrowheads="1"/>
          </p:cNvSpPr>
          <p:nvPr/>
        </p:nvSpPr>
        <p:spPr bwMode="auto">
          <a:xfrm>
            <a:off x="3657600" y="1447800"/>
            <a:ext cx="304800" cy="533400"/>
          </a:xfrm>
          <a:prstGeom prst="flowChartCollat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7" name="AutoShape 33"/>
          <p:cNvSpPr>
            <a:spLocks noChangeArrowheads="1"/>
          </p:cNvSpPr>
          <p:nvPr/>
        </p:nvSpPr>
        <p:spPr bwMode="auto">
          <a:xfrm>
            <a:off x="3505200" y="2895600"/>
            <a:ext cx="457200" cy="457200"/>
          </a:xfrm>
          <a:prstGeom prst="flowChartDelay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8" name="AutoShape 34"/>
          <p:cNvSpPr>
            <a:spLocks noChangeArrowheads="1"/>
          </p:cNvSpPr>
          <p:nvPr/>
        </p:nvSpPr>
        <p:spPr bwMode="auto">
          <a:xfrm>
            <a:off x="3505200" y="1981200"/>
            <a:ext cx="617538" cy="382588"/>
          </a:xfrm>
          <a:prstGeom prst="flowChartManualInpu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9" name="AutoShape 35"/>
          <p:cNvSpPr>
            <a:spLocks noChangeArrowheads="1"/>
          </p:cNvSpPr>
          <p:nvPr/>
        </p:nvSpPr>
        <p:spPr bwMode="auto">
          <a:xfrm>
            <a:off x="3505200" y="2438400"/>
            <a:ext cx="457200" cy="381000"/>
          </a:xfrm>
          <a:prstGeom prst="flowChartMagneticDrum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80" name="AutoShape 36"/>
          <p:cNvSpPr>
            <a:spLocks noChangeArrowheads="1"/>
          </p:cNvSpPr>
          <p:nvPr/>
        </p:nvSpPr>
        <p:spPr bwMode="auto">
          <a:xfrm>
            <a:off x="4572000" y="3505200"/>
            <a:ext cx="685800" cy="381000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FF00FF">
                  <a:alpha val="97000"/>
                </a:srgbClr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5943600" y="3505200"/>
            <a:ext cx="609600" cy="304800"/>
          </a:xfrm>
          <a:prstGeom prst="rect">
            <a:avLst/>
          </a:prstGeom>
          <a:gradFill rotWithShape="1">
            <a:gsLst>
              <a:gs pos="0">
                <a:srgbClr val="FF00FF">
                  <a:alpha val="97000"/>
                </a:srgbClr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83" name="AutoShape 39"/>
          <p:cNvSpPr>
            <a:spLocks noChangeArrowheads="1"/>
          </p:cNvSpPr>
          <p:nvPr/>
        </p:nvSpPr>
        <p:spPr bwMode="auto">
          <a:xfrm>
            <a:off x="6705600" y="3429000"/>
            <a:ext cx="609600" cy="533400"/>
          </a:xfrm>
          <a:prstGeom prst="star5">
            <a:avLst/>
          </a:prstGeom>
          <a:gradFill rotWithShape="1">
            <a:gsLst>
              <a:gs pos="0">
                <a:srgbClr val="FF00FF">
                  <a:alpha val="97000"/>
                </a:srgbClr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84" name="AutoShape 40"/>
          <p:cNvSpPr>
            <a:spLocks noChangeArrowheads="1"/>
          </p:cNvSpPr>
          <p:nvPr/>
        </p:nvSpPr>
        <p:spPr bwMode="auto">
          <a:xfrm>
            <a:off x="7391400" y="3429000"/>
            <a:ext cx="6858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00FF">
                  <a:alpha val="97000"/>
                </a:srgbClr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85" name="AutoShape 41"/>
          <p:cNvSpPr>
            <a:spLocks noChangeArrowheads="1"/>
          </p:cNvSpPr>
          <p:nvPr/>
        </p:nvSpPr>
        <p:spPr bwMode="auto">
          <a:xfrm>
            <a:off x="3962400" y="3962400"/>
            <a:ext cx="6858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87" name="AutoShape 43"/>
          <p:cNvSpPr>
            <a:spLocks noChangeArrowheads="1"/>
          </p:cNvSpPr>
          <p:nvPr/>
        </p:nvSpPr>
        <p:spPr bwMode="auto">
          <a:xfrm>
            <a:off x="4800600" y="4038600"/>
            <a:ext cx="685800" cy="6096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00FF">
                  <a:alpha val="97000"/>
                </a:srgbClr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88" name="AutoShape 44"/>
          <p:cNvSpPr>
            <a:spLocks noChangeArrowheads="1"/>
          </p:cNvSpPr>
          <p:nvPr/>
        </p:nvSpPr>
        <p:spPr bwMode="auto">
          <a:xfrm>
            <a:off x="5562600" y="4114800"/>
            <a:ext cx="685800" cy="381000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FF00FF">
                  <a:alpha val="97000"/>
                </a:srgbClr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89" name="AutoShape 45"/>
          <p:cNvSpPr>
            <a:spLocks noChangeArrowheads="1"/>
          </p:cNvSpPr>
          <p:nvPr/>
        </p:nvSpPr>
        <p:spPr bwMode="auto">
          <a:xfrm>
            <a:off x="6400800" y="4038600"/>
            <a:ext cx="609600" cy="533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FF00FF">
                  <a:alpha val="97000"/>
                </a:srgbClr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90" name="AutoShape 46"/>
          <p:cNvSpPr>
            <a:spLocks noChangeArrowheads="1"/>
          </p:cNvSpPr>
          <p:nvPr/>
        </p:nvSpPr>
        <p:spPr bwMode="auto">
          <a:xfrm>
            <a:off x="7086600" y="4038600"/>
            <a:ext cx="381000" cy="5334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00FF">
                  <a:alpha val="97000"/>
                </a:srgbClr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91" name="AutoShape 47"/>
          <p:cNvSpPr>
            <a:spLocks noChangeArrowheads="1"/>
          </p:cNvSpPr>
          <p:nvPr/>
        </p:nvSpPr>
        <p:spPr bwMode="auto">
          <a:xfrm>
            <a:off x="7696200" y="4114800"/>
            <a:ext cx="457200" cy="381000"/>
          </a:xfrm>
          <a:prstGeom prst="flowChartMagneticDrum">
            <a:avLst/>
          </a:prstGeom>
          <a:gradFill rotWithShape="1">
            <a:gsLst>
              <a:gs pos="0">
                <a:srgbClr val="FF00FF">
                  <a:alpha val="97000"/>
                </a:srgbClr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92" name="AutoShape 48"/>
          <p:cNvSpPr>
            <a:spLocks noChangeArrowheads="1"/>
          </p:cNvSpPr>
          <p:nvPr/>
        </p:nvSpPr>
        <p:spPr bwMode="auto">
          <a:xfrm flipV="1">
            <a:off x="3352800" y="5029200"/>
            <a:ext cx="7620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93" name="AutoShape 49"/>
          <p:cNvSpPr>
            <a:spLocks noChangeArrowheads="1"/>
          </p:cNvSpPr>
          <p:nvPr/>
        </p:nvSpPr>
        <p:spPr bwMode="auto">
          <a:xfrm>
            <a:off x="4191000" y="4953000"/>
            <a:ext cx="533400" cy="533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94" name="AutoShape 50"/>
          <p:cNvSpPr>
            <a:spLocks noChangeArrowheads="1"/>
          </p:cNvSpPr>
          <p:nvPr/>
        </p:nvSpPr>
        <p:spPr bwMode="auto">
          <a:xfrm>
            <a:off x="4876800" y="5029200"/>
            <a:ext cx="685800" cy="381000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FF00FF">
                  <a:alpha val="97000"/>
                </a:srgbClr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95" name="AutoShape 51"/>
          <p:cNvSpPr>
            <a:spLocks noChangeArrowheads="1"/>
          </p:cNvSpPr>
          <p:nvPr/>
        </p:nvSpPr>
        <p:spPr bwMode="auto">
          <a:xfrm>
            <a:off x="5638800" y="4953000"/>
            <a:ext cx="381000" cy="533400"/>
          </a:xfrm>
          <a:prstGeom prst="can">
            <a:avLst>
              <a:gd name="adj" fmla="val 35000"/>
            </a:avLst>
          </a:prstGeom>
          <a:gradFill rotWithShape="1">
            <a:gsLst>
              <a:gs pos="0">
                <a:srgbClr val="FF00FF">
                  <a:alpha val="97000"/>
                </a:srgbClr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96" name="AutoShape 52"/>
          <p:cNvSpPr>
            <a:spLocks noChangeArrowheads="1"/>
          </p:cNvSpPr>
          <p:nvPr/>
        </p:nvSpPr>
        <p:spPr bwMode="auto">
          <a:xfrm>
            <a:off x="6019800" y="4876800"/>
            <a:ext cx="609600" cy="533400"/>
          </a:xfrm>
          <a:prstGeom prst="star5">
            <a:avLst/>
          </a:prstGeom>
          <a:gradFill rotWithShape="1">
            <a:gsLst>
              <a:gs pos="0">
                <a:srgbClr val="FF00FF">
                  <a:alpha val="97000"/>
                </a:srgbClr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97" name="AutoShape 53"/>
          <p:cNvSpPr>
            <a:spLocks noChangeArrowheads="1"/>
          </p:cNvSpPr>
          <p:nvPr/>
        </p:nvSpPr>
        <p:spPr bwMode="auto">
          <a:xfrm>
            <a:off x="6553200" y="4953000"/>
            <a:ext cx="6858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00FF">
                  <a:alpha val="97000"/>
                </a:srgbClr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98" name="AutoShape 54"/>
          <p:cNvSpPr>
            <a:spLocks noChangeArrowheads="1"/>
          </p:cNvSpPr>
          <p:nvPr/>
        </p:nvSpPr>
        <p:spPr bwMode="auto">
          <a:xfrm>
            <a:off x="7162800" y="4953000"/>
            <a:ext cx="533400" cy="4572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rgbClr val="FF00FF">
                  <a:alpha val="97000"/>
                </a:srgbClr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99" name="Rectangle 55"/>
          <p:cNvSpPr>
            <a:spLocks noChangeArrowheads="1"/>
          </p:cNvSpPr>
          <p:nvPr/>
        </p:nvSpPr>
        <p:spPr bwMode="auto">
          <a:xfrm>
            <a:off x="7848600" y="5029200"/>
            <a:ext cx="609600" cy="304800"/>
          </a:xfrm>
          <a:prstGeom prst="rect">
            <a:avLst/>
          </a:prstGeom>
          <a:gradFill rotWithShape="1">
            <a:gsLst>
              <a:gs pos="0">
                <a:srgbClr val="FF00FF">
                  <a:alpha val="97000"/>
                </a:srgbClr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00" name="AutoShape 56"/>
          <p:cNvSpPr>
            <a:spLocks noChangeArrowheads="1"/>
          </p:cNvSpPr>
          <p:nvPr/>
        </p:nvSpPr>
        <p:spPr bwMode="auto">
          <a:xfrm>
            <a:off x="8534400" y="4876800"/>
            <a:ext cx="609600" cy="533400"/>
          </a:xfrm>
          <a:prstGeom prst="star5">
            <a:avLst/>
          </a:prstGeom>
          <a:gradFill rotWithShape="1">
            <a:gsLst>
              <a:gs pos="0">
                <a:srgbClr val="FF00FF">
                  <a:alpha val="97000"/>
                </a:srgbClr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01" name="AutoShape 57"/>
          <p:cNvSpPr>
            <a:spLocks noChangeArrowheads="1"/>
          </p:cNvSpPr>
          <p:nvPr/>
        </p:nvSpPr>
        <p:spPr bwMode="auto">
          <a:xfrm>
            <a:off x="3886200" y="5715000"/>
            <a:ext cx="381000" cy="45720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02" name="AutoShape 58"/>
          <p:cNvSpPr>
            <a:spLocks noChangeArrowheads="1"/>
          </p:cNvSpPr>
          <p:nvPr/>
        </p:nvSpPr>
        <p:spPr bwMode="auto">
          <a:xfrm>
            <a:off x="4572000" y="5715000"/>
            <a:ext cx="685800" cy="6096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03" name="AutoShape 59"/>
          <p:cNvSpPr>
            <a:spLocks noChangeArrowheads="1"/>
          </p:cNvSpPr>
          <p:nvPr/>
        </p:nvSpPr>
        <p:spPr bwMode="auto">
          <a:xfrm>
            <a:off x="6096000" y="5638800"/>
            <a:ext cx="685800" cy="609600"/>
          </a:xfrm>
          <a:prstGeom prst="diamond">
            <a:avLst/>
          </a:prstGeom>
          <a:gradFill rotWithShape="1">
            <a:gsLst>
              <a:gs pos="0">
                <a:srgbClr val="FF00FF">
                  <a:alpha val="97000"/>
                </a:srgbClr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04" name="AutoShape 60"/>
          <p:cNvSpPr>
            <a:spLocks noChangeArrowheads="1"/>
          </p:cNvSpPr>
          <p:nvPr/>
        </p:nvSpPr>
        <p:spPr bwMode="auto">
          <a:xfrm>
            <a:off x="5334000" y="5638800"/>
            <a:ext cx="685800" cy="609600"/>
          </a:xfrm>
          <a:prstGeom prst="diamond">
            <a:avLst/>
          </a:prstGeom>
          <a:gradFill rotWithShape="1">
            <a:gsLst>
              <a:gs pos="0">
                <a:srgbClr val="FF00FF">
                  <a:alpha val="97000"/>
                </a:srgbClr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05" name="AutoShape 61"/>
          <p:cNvSpPr>
            <a:spLocks noChangeArrowheads="1"/>
          </p:cNvSpPr>
          <p:nvPr/>
        </p:nvSpPr>
        <p:spPr bwMode="auto">
          <a:xfrm>
            <a:off x="6858000" y="5638800"/>
            <a:ext cx="381000" cy="533400"/>
          </a:xfrm>
          <a:prstGeom prst="can">
            <a:avLst>
              <a:gd name="adj" fmla="val 35000"/>
            </a:avLst>
          </a:prstGeom>
          <a:gradFill rotWithShape="1">
            <a:gsLst>
              <a:gs pos="0">
                <a:srgbClr val="FF00FF">
                  <a:alpha val="97000"/>
                </a:srgbClr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06" name="AutoShape 62"/>
          <p:cNvSpPr>
            <a:spLocks noChangeArrowheads="1"/>
          </p:cNvSpPr>
          <p:nvPr/>
        </p:nvSpPr>
        <p:spPr bwMode="auto">
          <a:xfrm>
            <a:off x="7391400" y="5638800"/>
            <a:ext cx="457200" cy="4572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gradFill rotWithShape="1">
            <a:gsLst>
              <a:gs pos="0">
                <a:srgbClr val="FF00FF">
                  <a:alpha val="97000"/>
                </a:srgbClr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07" name="AutoShape 63"/>
          <p:cNvSpPr>
            <a:spLocks noChangeArrowheads="1"/>
          </p:cNvSpPr>
          <p:nvPr/>
        </p:nvSpPr>
        <p:spPr bwMode="auto">
          <a:xfrm>
            <a:off x="80010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gradFill rotWithShape="1">
            <a:gsLst>
              <a:gs pos="0">
                <a:srgbClr val="FF00FF">
                  <a:alpha val="97000"/>
                </a:srgbClr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208" name="Picture 64" descr="j017820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95400"/>
            <a:ext cx="666750" cy="666750"/>
          </a:xfrm>
          <a:prstGeom prst="rect">
            <a:avLst/>
          </a:prstGeom>
          <a:noFill/>
        </p:spPr>
      </p:pic>
      <p:pic>
        <p:nvPicPr>
          <p:cNvPr id="6209" name="Picture 65" descr="j0178208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52600"/>
            <a:ext cx="666750" cy="666750"/>
          </a:xfrm>
          <a:prstGeom prst="rect">
            <a:avLst/>
          </a:prstGeom>
          <a:noFill/>
        </p:spPr>
      </p:pic>
      <p:pic>
        <p:nvPicPr>
          <p:cNvPr id="6210" name="Picture 66" descr="j0178209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86000"/>
            <a:ext cx="666750" cy="666750"/>
          </a:xfrm>
          <a:prstGeom prst="rect">
            <a:avLst/>
          </a:prstGeom>
          <a:noFill/>
        </p:spPr>
      </p:pic>
      <p:pic>
        <p:nvPicPr>
          <p:cNvPr id="6211" name="Picture 67" descr="j017821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762250"/>
            <a:ext cx="666750" cy="666750"/>
          </a:xfrm>
          <a:prstGeom prst="rect">
            <a:avLst/>
          </a:prstGeom>
          <a:noFill/>
        </p:spPr>
      </p:pic>
      <p:pic>
        <p:nvPicPr>
          <p:cNvPr id="6212" name="Picture 68" descr="j017821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124200"/>
            <a:ext cx="666750" cy="638175"/>
          </a:xfrm>
          <a:prstGeom prst="rect">
            <a:avLst/>
          </a:prstGeom>
          <a:noFill/>
        </p:spPr>
      </p:pic>
      <p:pic>
        <p:nvPicPr>
          <p:cNvPr id="6213" name="Picture 69" descr="j0178212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657600"/>
            <a:ext cx="666750" cy="666750"/>
          </a:xfrm>
          <a:prstGeom prst="rect">
            <a:avLst/>
          </a:prstGeom>
          <a:noFill/>
        </p:spPr>
      </p:pic>
      <p:pic>
        <p:nvPicPr>
          <p:cNvPr id="6214" name="Picture 70" descr="j0178213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267200"/>
            <a:ext cx="666750" cy="666750"/>
          </a:xfrm>
          <a:prstGeom prst="rect">
            <a:avLst/>
          </a:prstGeom>
          <a:noFill/>
        </p:spPr>
      </p:pic>
      <p:pic>
        <p:nvPicPr>
          <p:cNvPr id="6215" name="Picture 71" descr="j0178214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800600"/>
            <a:ext cx="666750" cy="666750"/>
          </a:xfrm>
          <a:prstGeom prst="rect">
            <a:avLst/>
          </a:prstGeom>
          <a:noFill/>
        </p:spPr>
      </p:pic>
      <p:pic>
        <p:nvPicPr>
          <p:cNvPr id="6216" name="Picture 72" descr="j0178215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334000"/>
            <a:ext cx="609600" cy="609600"/>
          </a:xfrm>
          <a:prstGeom prst="rect">
            <a:avLst/>
          </a:prstGeom>
          <a:noFill/>
        </p:spPr>
      </p:pic>
      <p:pic>
        <p:nvPicPr>
          <p:cNvPr id="6217" name="Picture 73" descr="j0178216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5848350"/>
            <a:ext cx="609600" cy="609600"/>
          </a:xfrm>
          <a:prstGeom prst="rect">
            <a:avLst/>
          </a:prstGeom>
          <a:noFill/>
        </p:spPr>
      </p:pic>
      <p:pic>
        <p:nvPicPr>
          <p:cNvPr id="6218" name="Picture 74" descr="j0178217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324600"/>
            <a:ext cx="609600" cy="609600"/>
          </a:xfrm>
          <a:prstGeom prst="rect">
            <a:avLst/>
          </a:prstGeom>
          <a:noFill/>
        </p:spPr>
      </p:pic>
      <p:pic>
        <p:nvPicPr>
          <p:cNvPr id="6219" name="Picture 75" descr="j0178218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371600" y="1295400"/>
            <a:ext cx="666750" cy="666750"/>
          </a:xfrm>
          <a:prstGeom prst="rect">
            <a:avLst/>
          </a:prstGeom>
          <a:noFill/>
        </p:spPr>
      </p:pic>
      <p:pic>
        <p:nvPicPr>
          <p:cNvPr id="6220" name="Picture 76" descr="j0178219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371600" y="1828800"/>
            <a:ext cx="666750" cy="666750"/>
          </a:xfrm>
          <a:prstGeom prst="rect">
            <a:avLst/>
          </a:prstGeom>
          <a:noFill/>
        </p:spPr>
      </p:pic>
      <p:pic>
        <p:nvPicPr>
          <p:cNvPr id="6221" name="Picture 77" descr="j0178220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371600" y="2286000"/>
            <a:ext cx="666750" cy="666750"/>
          </a:xfrm>
          <a:prstGeom prst="rect">
            <a:avLst/>
          </a:prstGeom>
          <a:noFill/>
        </p:spPr>
      </p:pic>
      <p:pic>
        <p:nvPicPr>
          <p:cNvPr id="6222" name="Picture 78" descr="j0178221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371600" y="2762250"/>
            <a:ext cx="609600" cy="609600"/>
          </a:xfrm>
          <a:prstGeom prst="rect">
            <a:avLst/>
          </a:prstGeom>
          <a:noFill/>
        </p:spPr>
      </p:pic>
      <p:pic>
        <p:nvPicPr>
          <p:cNvPr id="6223" name="Picture 79" descr="j0178222"/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371600" y="3200400"/>
            <a:ext cx="590550" cy="523875"/>
          </a:xfrm>
          <a:prstGeom prst="rect">
            <a:avLst/>
          </a:prstGeom>
          <a:noFill/>
        </p:spPr>
      </p:pic>
      <p:pic>
        <p:nvPicPr>
          <p:cNvPr id="6224" name="Picture 80" descr="j0178223"/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371600" y="3733800"/>
            <a:ext cx="609600" cy="609600"/>
          </a:xfrm>
          <a:prstGeom prst="rect">
            <a:avLst/>
          </a:prstGeom>
          <a:noFill/>
        </p:spPr>
      </p:pic>
      <p:pic>
        <p:nvPicPr>
          <p:cNvPr id="6225" name="Picture 81" descr="j0178224"/>
          <p:cNvPicPr>
            <a:picLocks noChangeAspect="1" noChangeArrowheads="1" noCrop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371600" y="4267200"/>
            <a:ext cx="609600" cy="609600"/>
          </a:xfrm>
          <a:prstGeom prst="rect">
            <a:avLst/>
          </a:prstGeom>
          <a:noFill/>
        </p:spPr>
      </p:pic>
      <p:pic>
        <p:nvPicPr>
          <p:cNvPr id="6226" name="Picture 82" descr="j0178225"/>
          <p:cNvPicPr>
            <a:picLocks noChangeAspect="1" noChangeArrowheads="1" noCrop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295400" y="4724400"/>
            <a:ext cx="666750" cy="666750"/>
          </a:xfrm>
          <a:prstGeom prst="rect">
            <a:avLst/>
          </a:prstGeom>
          <a:noFill/>
        </p:spPr>
      </p:pic>
      <p:pic>
        <p:nvPicPr>
          <p:cNvPr id="6227" name="Picture 83" descr="j0178226"/>
          <p:cNvPicPr>
            <a:picLocks noChangeAspect="1" noChangeArrowheads="1" noCrop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295400" y="5257800"/>
            <a:ext cx="685800" cy="530225"/>
          </a:xfrm>
          <a:prstGeom prst="rect">
            <a:avLst/>
          </a:prstGeom>
          <a:noFill/>
        </p:spPr>
      </p:pic>
      <p:pic>
        <p:nvPicPr>
          <p:cNvPr id="6228" name="Picture 84" descr="j0178227"/>
          <p:cNvPicPr>
            <a:picLocks noChangeAspect="1" noChangeArrowheads="1" noCrop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371600" y="5715000"/>
            <a:ext cx="609600" cy="609600"/>
          </a:xfrm>
          <a:prstGeom prst="rect">
            <a:avLst/>
          </a:prstGeom>
          <a:noFill/>
        </p:spPr>
      </p:pic>
      <p:pic>
        <p:nvPicPr>
          <p:cNvPr id="6229" name="Picture 85" descr="j0178228"/>
          <p:cNvPicPr>
            <a:picLocks noChangeAspect="1" noChangeArrowheads="1" noCrop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295400" y="6191250"/>
            <a:ext cx="666750" cy="666750"/>
          </a:xfrm>
          <a:prstGeom prst="rect">
            <a:avLst/>
          </a:prstGeom>
          <a:noFill/>
        </p:spPr>
      </p:pic>
      <p:pic>
        <p:nvPicPr>
          <p:cNvPr id="6230" name="Picture 86" descr="j0178229"/>
          <p:cNvPicPr>
            <a:picLocks noChangeAspect="1" noChangeArrowheads="1" noCrop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819400" y="1295400"/>
            <a:ext cx="609600" cy="609600"/>
          </a:xfrm>
          <a:prstGeom prst="rect">
            <a:avLst/>
          </a:prstGeom>
          <a:noFill/>
        </p:spPr>
      </p:pic>
      <p:pic>
        <p:nvPicPr>
          <p:cNvPr id="6231" name="Picture 87" descr="j0178230"/>
          <p:cNvPicPr>
            <a:picLocks noChangeAspect="1" noChangeArrowheads="1" noCrop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2819400" y="1828800"/>
            <a:ext cx="590550" cy="590550"/>
          </a:xfrm>
          <a:prstGeom prst="rect">
            <a:avLst/>
          </a:prstGeom>
          <a:noFill/>
        </p:spPr>
      </p:pic>
      <p:pic>
        <p:nvPicPr>
          <p:cNvPr id="6232" name="Picture 88" descr="j0178231"/>
          <p:cNvPicPr>
            <a:picLocks noChangeAspect="1" noChangeArrowheads="1" noCrop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819400" y="2362200"/>
            <a:ext cx="590550" cy="590550"/>
          </a:xfrm>
          <a:prstGeom prst="rect">
            <a:avLst/>
          </a:prstGeom>
          <a:noFill/>
        </p:spPr>
      </p:pic>
      <p:pic>
        <p:nvPicPr>
          <p:cNvPr id="6233" name="Picture 89" descr="j0178232"/>
          <p:cNvPicPr>
            <a:picLocks noChangeAspect="1" noChangeArrowheads="1" noCrop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819400" y="2762250"/>
            <a:ext cx="666750" cy="666750"/>
          </a:xfrm>
          <a:prstGeom prst="rect">
            <a:avLst/>
          </a:prstGeom>
          <a:noFill/>
        </p:spPr>
      </p:pic>
      <p:pic>
        <p:nvPicPr>
          <p:cNvPr id="6236" name="Picture 92" descr="j0223784"/>
          <p:cNvPicPr>
            <a:picLocks noChangeAspect="1" noChangeArrowheads="1" noCrop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0" y="0"/>
            <a:ext cx="1343025" cy="1085850"/>
          </a:xfrm>
          <a:prstGeom prst="rect">
            <a:avLst/>
          </a:prstGeom>
          <a:noFill/>
        </p:spPr>
      </p:pic>
      <p:pic>
        <p:nvPicPr>
          <p:cNvPr id="6241" name="Picture 97" descr="j033678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0575" y="3429000"/>
            <a:ext cx="733425" cy="1114425"/>
          </a:xfrm>
          <a:prstGeom prst="rect">
            <a:avLst/>
          </a:prstGeom>
          <a:noFill/>
        </p:spPr>
      </p:pic>
      <p:pic>
        <p:nvPicPr>
          <p:cNvPr id="6243" name="Picture 99" descr="j033678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381000"/>
            <a:ext cx="533400" cy="809625"/>
          </a:xfrm>
          <a:prstGeom prst="rect">
            <a:avLst/>
          </a:prstGeom>
          <a:noFill/>
        </p:spPr>
      </p:pic>
      <p:pic>
        <p:nvPicPr>
          <p:cNvPr id="6244" name="Picture 100" descr="j033678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5715000"/>
            <a:ext cx="752475" cy="1143000"/>
          </a:xfrm>
          <a:prstGeom prst="rect">
            <a:avLst/>
          </a:prstGeom>
          <a:noFill/>
        </p:spPr>
      </p:pic>
      <p:pic>
        <p:nvPicPr>
          <p:cNvPr id="6245" name="Picture 101" descr="j033678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33400"/>
            <a:ext cx="533400" cy="809625"/>
          </a:xfrm>
          <a:prstGeom prst="rect">
            <a:avLst/>
          </a:prstGeom>
          <a:noFill/>
        </p:spPr>
      </p:pic>
      <p:sp>
        <p:nvSpPr>
          <p:cNvPr id="6250" name="AutoShape 106"/>
          <p:cNvSpPr>
            <a:spLocks noChangeArrowheads="1"/>
          </p:cNvSpPr>
          <p:nvPr/>
        </p:nvSpPr>
        <p:spPr bwMode="auto">
          <a:xfrm>
            <a:off x="5257800" y="3352800"/>
            <a:ext cx="685800" cy="6858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FF"/>
              </a:gs>
              <a:gs pos="100000">
                <a:srgbClr val="FF99FF">
                  <a:gamma/>
                  <a:tint val="25098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3" name="Picture 15" descr="d3eb1d36d81dce850865f13433ed94a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3962400" cy="6858000"/>
          </a:xfrm>
          <a:prstGeom prst="rect">
            <a:avLst/>
          </a:prstGeom>
          <a:noFill/>
        </p:spPr>
      </p:pic>
      <p:pic>
        <p:nvPicPr>
          <p:cNvPr id="7181" name="Picture 13" descr="j0343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65438"/>
            <a:ext cx="4572000" cy="3992562"/>
          </a:xfrm>
          <a:prstGeom prst="rect">
            <a:avLst/>
          </a:prstGeom>
          <a:noFill/>
        </p:spPr>
      </p:pic>
      <p:pic>
        <p:nvPicPr>
          <p:cNvPr id="7179" name="Picture 11" descr="j02508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54375"/>
            <a:ext cx="4876800" cy="3603625"/>
          </a:xfrm>
          <a:prstGeom prst="rect">
            <a:avLst/>
          </a:prstGeom>
          <a:noFill/>
        </p:spPr>
      </p:pic>
      <p:pic>
        <p:nvPicPr>
          <p:cNvPr id="7176" name="Picture 8" descr="j033680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-228600"/>
            <a:ext cx="2438400" cy="4114800"/>
          </a:xfrm>
          <a:prstGeom prst="rect">
            <a:avLst/>
          </a:prstGeom>
          <a:noFill/>
        </p:spPr>
      </p:pic>
      <p:pic>
        <p:nvPicPr>
          <p:cNvPr id="7175" name="Picture 7" descr="j028530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0"/>
            <a:ext cx="2971800" cy="2971800"/>
          </a:xfrm>
          <a:prstGeom prst="rect">
            <a:avLst/>
          </a:prstGeom>
          <a:noFill/>
        </p:spPr>
      </p:pic>
      <p:pic>
        <p:nvPicPr>
          <p:cNvPr id="7173" name="Picture 5" descr="j0283729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533400" y="-685800"/>
            <a:ext cx="2976563" cy="3124200"/>
          </a:xfrm>
          <a:prstGeom prst="rect">
            <a:avLst/>
          </a:prstGeom>
          <a:noFill/>
        </p:spPr>
      </p:pic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457200" y="685800"/>
            <a:ext cx="8686800" cy="502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11373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The traditional food: </a:t>
            </a:r>
          </a:p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11373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roast turkey and Christmas pudding</a:t>
            </a:r>
            <a:endParaRPr lang="ru-RU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0000">
                      <a:gamma/>
                      <a:shade val="11373"/>
                      <a:invGamma/>
                    </a:srgbClr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2" name="Picture 32" descr="aab501fb885f74fd4e26463ef55e19f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</p:spPr>
      </p:pic>
      <p:pic>
        <p:nvPicPr>
          <p:cNvPr id="5149" name="Picture 29" descr="j02508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5225" y="3429000"/>
            <a:ext cx="2136775" cy="3352800"/>
          </a:xfrm>
          <a:prstGeom prst="rect">
            <a:avLst/>
          </a:prstGeom>
          <a:noFill/>
        </p:spPr>
      </p:pic>
      <p:pic>
        <p:nvPicPr>
          <p:cNvPr id="5148" name="Picture 28" descr="newy6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0"/>
            <a:ext cx="2428875" cy="3429000"/>
          </a:xfrm>
          <a:prstGeom prst="rect">
            <a:avLst/>
          </a:prstGeom>
          <a:noFill/>
        </p:spPr>
      </p:pic>
      <p:pic>
        <p:nvPicPr>
          <p:cNvPr id="5147" name="Picture 27" descr="newy3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667000"/>
            <a:ext cx="4191000" cy="4191000"/>
          </a:xfrm>
          <a:prstGeom prst="rect">
            <a:avLst/>
          </a:prstGeom>
          <a:noFill/>
        </p:spPr>
      </p:pic>
      <p:pic>
        <p:nvPicPr>
          <p:cNvPr id="5142" name="Picture 22" descr="aab501fb885f74fd4e26463ef55e19f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</p:spPr>
      </p:pic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0" y="3048000"/>
            <a:ext cx="914400" cy="838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2971800" y="6019800"/>
            <a:ext cx="914400" cy="838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228600" y="4724400"/>
            <a:ext cx="914400" cy="838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1600200" y="5715000"/>
            <a:ext cx="914400" cy="838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304800" y="6019800"/>
            <a:ext cx="914400" cy="838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8229600" y="304800"/>
            <a:ext cx="914400" cy="838200"/>
          </a:xfrm>
          <a:prstGeom prst="star4">
            <a:avLst>
              <a:gd name="adj" fmla="val 19097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7924800" y="1524000"/>
            <a:ext cx="914400" cy="838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6858000" y="304800"/>
            <a:ext cx="914400" cy="838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5562600" y="0"/>
            <a:ext cx="914400" cy="914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8229600" y="2819400"/>
            <a:ext cx="914400" cy="914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7" name="WordArt 17"/>
          <p:cNvSpPr>
            <a:spLocks noChangeArrowheads="1" noChangeShapeType="1" noTextEdit="1"/>
          </p:cNvSpPr>
          <p:nvPr/>
        </p:nvSpPr>
        <p:spPr bwMode="auto">
          <a:xfrm>
            <a:off x="304800" y="1447800"/>
            <a:ext cx="8839200" cy="3581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FFFF"/>
                    </a:gs>
                    <a:gs pos="100000">
                      <a:srgbClr val="66FFFF">
                        <a:gamma/>
                        <a:tint val="0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Lucida Calligraphy"/>
              </a:rPr>
              <a:t>Merry Christmas</a:t>
            </a:r>
            <a:endParaRPr lang="ru-RU" sz="3600" b="1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tint val="0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Lucida Calligraphy"/>
            </a:endParaRPr>
          </a:p>
        </p:txBody>
      </p:sp>
      <p:pic>
        <p:nvPicPr>
          <p:cNvPr id="5141" name="Picture 21" descr="j028364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0"/>
            <a:ext cx="1611313" cy="2286000"/>
          </a:xfrm>
          <a:prstGeom prst="rect">
            <a:avLst/>
          </a:prstGeom>
          <a:noFill/>
        </p:spPr>
      </p:pic>
      <p:pic>
        <p:nvPicPr>
          <p:cNvPr id="5143" name="Picture 23" descr="newy2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533400"/>
            <a:ext cx="1181100" cy="1181100"/>
          </a:xfrm>
          <a:prstGeom prst="rect">
            <a:avLst/>
          </a:prstGeom>
          <a:noFill/>
        </p:spPr>
      </p:pic>
      <p:pic>
        <p:nvPicPr>
          <p:cNvPr id="5144" name="Picture 24" descr="newy2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676400"/>
            <a:ext cx="1181100" cy="1181100"/>
          </a:xfrm>
          <a:prstGeom prst="rect">
            <a:avLst/>
          </a:prstGeom>
          <a:noFill/>
        </p:spPr>
      </p:pic>
      <p:pic>
        <p:nvPicPr>
          <p:cNvPr id="5145" name="Picture 25" descr="newy2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4800600"/>
            <a:ext cx="1181100" cy="1181100"/>
          </a:xfrm>
          <a:prstGeom prst="rect">
            <a:avLst/>
          </a:prstGeom>
          <a:noFill/>
        </p:spPr>
      </p:pic>
      <p:pic>
        <p:nvPicPr>
          <p:cNvPr id="5146" name="Picture 26" descr="newy2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62900" y="3657600"/>
            <a:ext cx="1181100" cy="1181100"/>
          </a:xfrm>
          <a:prstGeom prst="rect">
            <a:avLst/>
          </a:prstGeom>
          <a:noFill/>
        </p:spPr>
      </p:pic>
      <p:pic>
        <p:nvPicPr>
          <p:cNvPr id="5150" name="Picture 30" descr="newy2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62900" y="5676900"/>
            <a:ext cx="118110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Santa Claus</a:t>
            </a:r>
            <a:endParaRPr lang="ru-RU" sz="6600" b="1" dirty="0"/>
          </a:p>
        </p:txBody>
      </p:sp>
      <p:pic>
        <p:nvPicPr>
          <p:cNvPr id="6146" name="Picture 2" descr="D:\Ольга Анатольевна\презентации\презентации внеурочка\картинки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16832"/>
            <a:ext cx="4896543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j03431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582738"/>
            <a:ext cx="1981200" cy="1846262"/>
          </a:xfrm>
          <a:prstGeom prst="rect">
            <a:avLst/>
          </a:prstGeom>
          <a:noFill/>
        </p:spPr>
      </p:pic>
      <p:pic>
        <p:nvPicPr>
          <p:cNvPr id="29703" name="Picture 7" descr="2f42f8ef209821bf996e64d563c45b8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705" name="Picture 9" descr="newy6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8450" y="0"/>
            <a:ext cx="2216150" cy="3810000"/>
          </a:xfrm>
          <a:prstGeom prst="rect">
            <a:avLst/>
          </a:prstGeom>
          <a:noFill/>
        </p:spPr>
      </p:pic>
      <p:pic>
        <p:nvPicPr>
          <p:cNvPr id="29706" name="Picture 10" descr="newy5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1675" y="3962400"/>
            <a:ext cx="2092325" cy="2895600"/>
          </a:xfrm>
          <a:prstGeom prst="rect">
            <a:avLst/>
          </a:prstGeom>
          <a:noFill/>
        </p:spPr>
      </p:pic>
      <p:sp>
        <p:nvSpPr>
          <p:cNvPr id="29709" name="AutoShap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81800" y="6372225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9710" name="Picture 14" descr="j029054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1219200"/>
            <a:ext cx="5715000" cy="5867400"/>
          </a:xfrm>
          <a:prstGeom prst="rect">
            <a:avLst/>
          </a:prstGeom>
          <a:noFill/>
        </p:spPr>
      </p:pic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1905000" y="304800"/>
            <a:ext cx="46942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66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time is it?</a:t>
            </a:r>
            <a:endParaRPr lang="ru-RU" sz="4800" b="1">
              <a:solidFill>
                <a:srgbClr val="66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Christmas!</a:t>
            </a:r>
            <a:endParaRPr lang="ru-RU" sz="6600" b="1" dirty="0"/>
          </a:p>
        </p:txBody>
      </p:sp>
      <p:pic>
        <p:nvPicPr>
          <p:cNvPr id="1026" name="Picture 2" descr="D:\Ольга Анатольевна\презентации\презентации внеурочка\картинки\christmas-tree-wallpaper1024x7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Merry Christmas!</a:t>
            </a:r>
            <a:endParaRPr lang="ru-RU" sz="7200" b="1" dirty="0"/>
          </a:p>
        </p:txBody>
      </p:sp>
      <p:pic>
        <p:nvPicPr>
          <p:cNvPr id="2050" name="Picture 2" descr="D:\Ольга Анатольевна\презентации\презентации внеурочка\картинки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5832648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b="1" dirty="0" smtClean="0"/>
              <a:t>Santa Claus        Farther Frost</a:t>
            </a:r>
            <a:endParaRPr lang="ru-RU" b="1" dirty="0"/>
          </a:p>
        </p:txBody>
      </p:sp>
      <p:pic>
        <p:nvPicPr>
          <p:cNvPr id="7170" name="Picture 2" descr="D:\Ольга Анатольевна\презентации\презентации внеурочка\картинки\images 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3528391" cy="4032447"/>
          </a:xfrm>
          <a:prstGeom prst="rect">
            <a:avLst/>
          </a:prstGeom>
          <a:noFill/>
        </p:spPr>
      </p:pic>
      <p:pic>
        <p:nvPicPr>
          <p:cNvPr id="7171" name="Picture 3" descr="D:\Ольга Анатольевна\презентации\презентации внеурочка\картинки\сканирование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5176" y="1920875"/>
            <a:ext cx="3384647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dirty="0" smtClean="0"/>
              <a:t>     </a:t>
            </a:r>
            <a:r>
              <a:rPr lang="en-US" sz="6600" b="1" dirty="0" smtClean="0"/>
              <a:t>                  </a:t>
            </a:r>
            <a:r>
              <a:rPr lang="ru-RU" sz="6600" b="1" dirty="0" smtClean="0"/>
              <a:t>  </a:t>
            </a:r>
            <a:r>
              <a:rPr lang="en-US" sz="6600" b="1" dirty="0" smtClean="0"/>
              <a:t>Jingle bells!</a:t>
            </a:r>
            <a:endParaRPr lang="ru-RU" sz="6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Jingle bells!</a:t>
            </a:r>
          </a:p>
          <a:p>
            <a:r>
              <a:rPr lang="en-US" sz="5400" dirty="0" smtClean="0"/>
              <a:t>Jingle bells!</a:t>
            </a:r>
          </a:p>
          <a:p>
            <a:r>
              <a:rPr lang="en-US" sz="5400" dirty="0" smtClean="0"/>
              <a:t>Jingle all the way!</a:t>
            </a:r>
            <a:endParaRPr lang="ru-RU" sz="5400" dirty="0"/>
          </a:p>
        </p:txBody>
      </p:sp>
      <p:pic>
        <p:nvPicPr>
          <p:cNvPr id="8194" name="Picture 2" descr="D:\Ольга Анатольевна\презентации\презентации внеурочка\картинки\ima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0928"/>
            <a:ext cx="3528393" cy="3744416"/>
          </a:xfrm>
          <a:prstGeom prst="rect">
            <a:avLst/>
          </a:prstGeom>
          <a:noFill/>
        </p:spPr>
      </p:pic>
      <p:pic>
        <p:nvPicPr>
          <p:cNvPr id="5" name="Jingle Bells -  Holiday Song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26064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newy3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48000"/>
            <a:ext cx="3201988" cy="3657600"/>
          </a:xfrm>
          <a:prstGeom prst="rect">
            <a:avLst/>
          </a:prstGeom>
          <a:noFill/>
        </p:spPr>
      </p:pic>
      <p:pic>
        <p:nvPicPr>
          <p:cNvPr id="34822" name="Picture 6" descr="newy6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428875" cy="3429000"/>
          </a:xfrm>
          <a:prstGeom prst="rect">
            <a:avLst/>
          </a:prstGeom>
          <a:noFill/>
        </p:spPr>
      </p:pic>
      <p:pic>
        <p:nvPicPr>
          <p:cNvPr id="34823" name="Picture 7" descr="j02803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0"/>
            <a:ext cx="1524000" cy="1196975"/>
          </a:xfrm>
          <a:prstGeom prst="rect">
            <a:avLst/>
          </a:prstGeom>
          <a:noFill/>
        </p:spPr>
      </p:pic>
      <p:pic>
        <p:nvPicPr>
          <p:cNvPr id="34824" name="Picture 8" descr="j02905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5850" y="-152400"/>
            <a:ext cx="1890713" cy="2386013"/>
          </a:xfrm>
          <a:prstGeom prst="rect">
            <a:avLst/>
          </a:prstGeom>
          <a:noFill/>
        </p:spPr>
      </p:pic>
      <p:pic>
        <p:nvPicPr>
          <p:cNvPr id="34825" name="Picture 9" descr="j02508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095863">
            <a:off x="5257800" y="0"/>
            <a:ext cx="1611313" cy="1738313"/>
          </a:xfrm>
          <a:prstGeom prst="rect">
            <a:avLst/>
          </a:prstGeom>
          <a:noFill/>
        </p:spPr>
      </p:pic>
      <p:pic>
        <p:nvPicPr>
          <p:cNvPr id="34826" name="Picture 10" descr="j030545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2530475"/>
            <a:ext cx="1558925" cy="1797050"/>
          </a:xfrm>
          <a:prstGeom prst="rect">
            <a:avLst/>
          </a:prstGeom>
          <a:noFill/>
        </p:spPr>
      </p:pic>
      <p:pic>
        <p:nvPicPr>
          <p:cNvPr id="34827" name="Picture 11" descr="j025085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954463"/>
            <a:ext cx="2535238" cy="2903537"/>
          </a:xfrm>
          <a:prstGeom prst="rect">
            <a:avLst/>
          </a:prstGeom>
          <a:noFill/>
        </p:spPr>
      </p:pic>
      <p:pic>
        <p:nvPicPr>
          <p:cNvPr id="34828" name="Picture 12" descr="ny006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7188" y="990600"/>
            <a:ext cx="2436812" cy="2867025"/>
          </a:xfrm>
          <a:prstGeom prst="rect">
            <a:avLst/>
          </a:prstGeom>
          <a:noFill/>
        </p:spPr>
      </p:pic>
      <p:pic>
        <p:nvPicPr>
          <p:cNvPr id="34829" name="Picture 13" descr="j025087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15200" y="4495800"/>
            <a:ext cx="1504950" cy="2362200"/>
          </a:xfrm>
          <a:prstGeom prst="rect">
            <a:avLst/>
          </a:prstGeom>
          <a:noFill/>
        </p:spPr>
      </p:pic>
      <p:pic>
        <p:nvPicPr>
          <p:cNvPr id="34830" name="Picture 14" descr="j0283731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400" y="4800600"/>
            <a:ext cx="1798638" cy="1828800"/>
          </a:xfrm>
          <a:prstGeom prst="rect">
            <a:avLst/>
          </a:prstGeom>
          <a:noFill/>
        </p:spPr>
      </p:pic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381000" y="3200400"/>
            <a:ext cx="1919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Santa Claus</a:t>
            </a:r>
            <a:endParaRPr lang="ru-RU" sz="2400" b="1">
              <a:solidFill>
                <a:srgbClr val="66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3200400" y="1828800"/>
            <a:ext cx="3216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Decorations</a:t>
            </a:r>
            <a:endParaRPr lang="ru-RU" sz="3600" b="1">
              <a:solidFill>
                <a:srgbClr val="66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0" y="4038600"/>
            <a:ext cx="403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Gifts and Presents</a:t>
            </a:r>
            <a:endParaRPr lang="ru-RU" sz="2800" b="1">
              <a:solidFill>
                <a:srgbClr val="66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2743200" y="2438400"/>
            <a:ext cx="1308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 star</a:t>
            </a:r>
            <a:endParaRPr lang="ru-RU" sz="2800" b="1">
              <a:solidFill>
                <a:srgbClr val="66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4114800" y="3168650"/>
            <a:ext cx="2838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Christmas Tree</a:t>
            </a:r>
            <a:endParaRPr lang="ru-RU" sz="2800" b="1">
              <a:solidFill>
                <a:srgbClr val="66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7010400" y="381000"/>
            <a:ext cx="197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 fire place</a:t>
            </a:r>
            <a:endParaRPr lang="ru-RU" sz="2400" b="1">
              <a:solidFill>
                <a:srgbClr val="66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7086600" y="3886200"/>
            <a:ext cx="1808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Stockings</a:t>
            </a:r>
            <a:endParaRPr lang="ru-RU" sz="2800" b="1">
              <a:solidFill>
                <a:srgbClr val="66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34838" name="AutoShape 2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400800" y="6372225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9" name="AutoShape 2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886200" y="5991225"/>
            <a:ext cx="814388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1" grpId="0"/>
      <p:bldP spid="34832" grpId="0"/>
      <p:bldP spid="34833" grpId="0"/>
      <p:bldP spid="34834" grpId="0"/>
      <p:bldP spid="34835" grpId="0"/>
      <p:bldP spid="34836" grpId="0"/>
      <p:bldP spid="348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0" name="Picture 16" descr="2f42f8ef209821bf996e64d563c45b8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</p:spPr>
      </p:pic>
      <p:pic>
        <p:nvPicPr>
          <p:cNvPr id="31759" name="Picture 15" descr="2f42f8ef209821bf996e64d563c45b8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</p:spPr>
      </p:pic>
      <p:pic>
        <p:nvPicPr>
          <p:cNvPr id="31757" name="Picture 13" descr="j02508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19400"/>
            <a:ext cx="1703388" cy="2371725"/>
          </a:xfrm>
          <a:prstGeom prst="rect">
            <a:avLst/>
          </a:prstGeom>
          <a:noFill/>
        </p:spPr>
      </p:pic>
      <p:pic>
        <p:nvPicPr>
          <p:cNvPr id="31752" name="Picture 8" descr="newy3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535238" cy="2895600"/>
          </a:xfrm>
          <a:prstGeom prst="rect">
            <a:avLst/>
          </a:prstGeom>
          <a:noFill/>
        </p:spPr>
      </p:pic>
      <p:pic>
        <p:nvPicPr>
          <p:cNvPr id="31750" name="Picture 6" descr="elka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9250" y="4191000"/>
            <a:ext cx="2444750" cy="2667000"/>
          </a:xfrm>
          <a:prstGeom prst="rect">
            <a:avLst/>
          </a:prstGeom>
          <a:noFill/>
        </p:spPr>
      </p:pic>
      <p:pic>
        <p:nvPicPr>
          <p:cNvPr id="31751" name="Picture 7" descr="ny01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64375" y="381000"/>
            <a:ext cx="2079625" cy="2562225"/>
          </a:xfrm>
          <a:prstGeom prst="rect">
            <a:avLst/>
          </a:prstGeom>
          <a:noFill/>
        </p:spPr>
      </p:pic>
      <p:pic>
        <p:nvPicPr>
          <p:cNvPr id="31753" name="Picture 9" descr="j025086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4603750"/>
            <a:ext cx="2438400" cy="2254250"/>
          </a:xfrm>
          <a:prstGeom prst="rect">
            <a:avLst/>
          </a:prstGeom>
          <a:noFill/>
        </p:spPr>
      </p:pic>
      <p:pic>
        <p:nvPicPr>
          <p:cNvPr id="31754" name="Picture 10" descr="j025085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4965700"/>
            <a:ext cx="2725738" cy="1892300"/>
          </a:xfrm>
          <a:prstGeom prst="rect">
            <a:avLst/>
          </a:prstGeom>
          <a:noFill/>
        </p:spPr>
      </p:pic>
      <p:pic>
        <p:nvPicPr>
          <p:cNvPr id="31755" name="Picture 11" descr="newy62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33600" y="0"/>
            <a:ext cx="2590800" cy="2590800"/>
          </a:xfrm>
          <a:prstGeom prst="rect">
            <a:avLst/>
          </a:prstGeom>
          <a:noFill/>
        </p:spPr>
      </p:pic>
      <p:pic>
        <p:nvPicPr>
          <p:cNvPr id="31756" name="Picture 12" descr="j029054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9950" y="533400"/>
            <a:ext cx="2011363" cy="2538413"/>
          </a:xfrm>
          <a:prstGeom prst="rect">
            <a:avLst/>
          </a:prstGeom>
          <a:noFill/>
        </p:spPr>
      </p:pic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4876800" y="381000"/>
            <a:ext cx="184150" cy="1052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ru-RU"/>
          </a:p>
        </p:txBody>
      </p:sp>
      <p:pic>
        <p:nvPicPr>
          <p:cNvPr id="13" name="Santa Claus Song 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</TotalTime>
  <Words>115</Words>
  <Application>Microsoft Office PowerPoint</Application>
  <PresentationFormat>Экран (4:3)</PresentationFormat>
  <Paragraphs>86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Good day!</vt:lpstr>
      <vt:lpstr>Santa Claus</vt:lpstr>
      <vt:lpstr>Слайд 3</vt:lpstr>
      <vt:lpstr>Christmas!</vt:lpstr>
      <vt:lpstr>Merry Christmas!</vt:lpstr>
      <vt:lpstr>   Santa Claus        Farther Frost</vt:lpstr>
      <vt:lpstr>                         Jingle bells!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day!</dc:title>
  <dc:creator>GLEB</dc:creator>
  <cp:lastModifiedBy>GLEB</cp:lastModifiedBy>
  <cp:revision>10</cp:revision>
  <dcterms:created xsi:type="dcterms:W3CDTF">2012-12-09T17:55:02Z</dcterms:created>
  <dcterms:modified xsi:type="dcterms:W3CDTF">2017-02-01T17:50:49Z</dcterms:modified>
</cp:coreProperties>
</file>